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77" r:id="rId4"/>
    <p:sldId id="335" r:id="rId5"/>
    <p:sldId id="336" r:id="rId6"/>
    <p:sldId id="337" r:id="rId7"/>
    <p:sldId id="338" r:id="rId8"/>
    <p:sldId id="339" r:id="rId9"/>
    <p:sldId id="34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0"/>
    <p:restoredTop sz="96197"/>
  </p:normalViewPr>
  <p:slideViewPr>
    <p:cSldViewPr snapToGrid="0" snapToObjects="1">
      <p:cViewPr varScale="1">
        <p:scale>
          <a:sx n="122" d="100"/>
          <a:sy n="122" d="100"/>
        </p:scale>
        <p:origin x="20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roeder, Julia" userId="22ffd91a-9b88-4279-86a5-c9a7a460afb6" providerId="ADAL" clId="{F2AA14A2-6F18-9B48-AB79-F7EF8D4C6A52}"/>
    <pc:docChg chg="delSld">
      <pc:chgData name="Schroeder, Julia" userId="22ffd91a-9b88-4279-86a5-c9a7a460afb6" providerId="ADAL" clId="{F2AA14A2-6F18-9B48-AB79-F7EF8D4C6A52}" dt="2022-10-25T06:07:08.037" v="0" actId="2696"/>
      <pc:docMkLst>
        <pc:docMk/>
      </pc:docMkLst>
      <pc:sldChg chg="del">
        <pc:chgData name="Schroeder, Julia" userId="22ffd91a-9b88-4279-86a5-c9a7a460afb6" providerId="ADAL" clId="{F2AA14A2-6F18-9B48-AB79-F7EF8D4C6A52}" dt="2022-10-25T06:07:08.037" v="0" actId="2696"/>
        <pc:sldMkLst>
          <pc:docMk/>
          <pc:sldMk cId="14065392" sldId="332"/>
        </pc:sldMkLst>
      </pc:sldChg>
    </pc:docChg>
  </pc:docChgLst>
</pc:chgInfo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89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40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4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53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0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6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5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9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5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3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5A7E0-1481-674F-BB34-A0382F9AA2A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7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7</a:t>
            </a:r>
          </a:p>
          <a:p>
            <a:r>
              <a:rPr lang="en-US" dirty="0"/>
              <a:t>Julia Schroeder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Degrees </a:t>
            </a:r>
            <a:r>
              <a:rPr lang="en-US"/>
              <a:t>of freedom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102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1620"/>
            <a:ext cx="12192000" cy="3794760"/>
          </a:xfrm>
          <a:prstGeom prst="rect">
            <a:avLst/>
          </a:prstGeom>
        </p:spPr>
      </p:pic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Degrees of freedom</a:t>
            </a:r>
          </a:p>
        </p:txBody>
      </p:sp>
    </p:spTree>
    <p:extLst>
      <p:ext uri="{BB962C8B-B14F-4D97-AF65-F5344CB8AC3E}">
        <p14:creationId xmlns:p14="http://schemas.microsoft.com/office/powerpoint/2010/main" val="218520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Soduko</a:t>
            </a:r>
            <a:r>
              <a:rPr lang="en-US" dirty="0"/>
              <a:t> of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many values of x</a:t>
            </a:r>
            <a:r>
              <a:rPr lang="en-US" baseline="-25000" dirty="0"/>
              <a:t>i</a:t>
            </a:r>
            <a:r>
              <a:rPr lang="en-US" dirty="0"/>
              <a:t> do you need to fix to estimate the remaining?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290436"/>
              </p:ext>
            </p:extLst>
          </p:nvPr>
        </p:nvGraphicFramePr>
        <p:xfrm>
          <a:off x="2288032" y="2649050"/>
          <a:ext cx="3612444" cy="14833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2660753" y="2758190"/>
            <a:ext cx="17988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50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Soduko</a:t>
            </a:r>
            <a:r>
              <a:rPr lang="en-US" dirty="0"/>
              <a:t> of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many values of x</a:t>
            </a:r>
            <a:r>
              <a:rPr lang="en-US" baseline="-25000" dirty="0"/>
              <a:t>i</a:t>
            </a:r>
            <a:r>
              <a:rPr lang="en-US" dirty="0"/>
              <a:t> do you need to fix to estimate the remaining?</a:t>
            </a:r>
          </a:p>
          <a:p>
            <a:r>
              <a:rPr lang="en-US" dirty="0"/>
              <a:t>How many x</a:t>
            </a:r>
            <a:r>
              <a:rPr lang="en-US" baseline="-25000" dirty="0"/>
              <a:t>i</a:t>
            </a:r>
            <a:r>
              <a:rPr lang="en-US" dirty="0"/>
              <a:t> do you need to fix to only have ONE solution?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88032" y="2649050"/>
          <a:ext cx="3612444" cy="14833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2660753" y="2758190"/>
            <a:ext cx="17988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671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Soduko</a:t>
            </a:r>
            <a:r>
              <a:rPr lang="en-US" dirty="0"/>
              <a:t> of statistics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many values of x</a:t>
            </a:r>
            <a:r>
              <a:rPr lang="en-US" baseline="-25000" dirty="0"/>
              <a:t>i</a:t>
            </a:r>
            <a:r>
              <a:rPr lang="en-US" dirty="0"/>
              <a:t> do you need to fix to estimate the remaining?</a:t>
            </a:r>
          </a:p>
          <a:p>
            <a:r>
              <a:rPr lang="en-US" dirty="0"/>
              <a:t>How many x</a:t>
            </a:r>
            <a:r>
              <a:rPr lang="en-US" baseline="-25000" dirty="0"/>
              <a:t>i</a:t>
            </a:r>
            <a:r>
              <a:rPr lang="en-US" dirty="0"/>
              <a:t> do you need to fix to only have ONE solution?</a:t>
            </a:r>
          </a:p>
          <a:p>
            <a:r>
              <a:rPr lang="en-US" dirty="0"/>
              <a:t>2. One parameter can be ”free”</a:t>
            </a:r>
          </a:p>
          <a:p>
            <a:r>
              <a:rPr lang="en-US" dirty="0" err="1"/>
              <a:t>df</a:t>
            </a:r>
            <a:r>
              <a:rPr lang="en-US" dirty="0"/>
              <a:t> =1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88032" y="2649050"/>
          <a:ext cx="3612444" cy="14833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2660753" y="2758190"/>
            <a:ext cx="17988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52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Sodoku</a:t>
            </a:r>
            <a:r>
              <a:rPr lang="en-US" dirty="0"/>
              <a:t> of statistics</a:t>
            </a:r>
          </a:p>
          <a:p>
            <a:r>
              <a:rPr lang="en-US" dirty="0"/>
              <a:t>The sample size n minus the number of parameters to be estimated from the data: </a:t>
            </a:r>
            <a:r>
              <a:rPr lang="en-US" dirty="0" err="1"/>
              <a:t>df</a:t>
            </a:r>
            <a:r>
              <a:rPr lang="en-US" dirty="0"/>
              <a:t> = n-1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09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Sodoku</a:t>
            </a:r>
            <a:r>
              <a:rPr lang="en-US" dirty="0"/>
              <a:t> of statistics</a:t>
            </a:r>
          </a:p>
          <a:p>
            <a:r>
              <a:rPr lang="en-US" dirty="0"/>
              <a:t>The sample size n minus the number of parameters to be estimated from the data: </a:t>
            </a:r>
            <a:r>
              <a:rPr lang="en-US" dirty="0" err="1"/>
              <a:t>df</a:t>
            </a:r>
            <a:r>
              <a:rPr lang="en-US" dirty="0"/>
              <a:t> = n-1</a:t>
            </a:r>
          </a:p>
          <a:p>
            <a:r>
              <a:rPr lang="en-US" dirty="0"/>
              <a:t>The number of values in the data at the final calculation of a statistic that are free to vary. </a:t>
            </a:r>
            <a:r>
              <a:rPr lang="en-US" dirty="0" err="1"/>
              <a:t>df</a:t>
            </a:r>
            <a:r>
              <a:rPr lang="en-US" dirty="0"/>
              <a:t> = </a:t>
            </a:r>
            <a:r>
              <a:rPr lang="en-US" dirty="0" err="1"/>
              <a:t>N</a:t>
            </a:r>
            <a:r>
              <a:rPr lang="en-US" baseline="-25000" dirty="0" err="1"/>
              <a:t>pars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3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Sodoku</a:t>
            </a:r>
            <a:r>
              <a:rPr lang="en-US" dirty="0"/>
              <a:t> of statistics</a:t>
            </a:r>
          </a:p>
          <a:p>
            <a:r>
              <a:rPr lang="en-US" dirty="0"/>
              <a:t>The sample size n minus the number of parameters to be estimated from the data: </a:t>
            </a:r>
            <a:r>
              <a:rPr lang="en-US" dirty="0" err="1"/>
              <a:t>df</a:t>
            </a:r>
            <a:r>
              <a:rPr lang="en-US" dirty="0"/>
              <a:t> = n-1</a:t>
            </a:r>
          </a:p>
          <a:p>
            <a:r>
              <a:rPr lang="en-US" dirty="0"/>
              <a:t>The number of values in the data at the final calculation of a statistic that are free to vary. </a:t>
            </a:r>
            <a:r>
              <a:rPr lang="en-US" dirty="0" err="1"/>
              <a:t>df</a:t>
            </a:r>
            <a:r>
              <a:rPr lang="en-US" dirty="0"/>
              <a:t> = </a:t>
            </a:r>
            <a:r>
              <a:rPr lang="en-US" dirty="0" err="1"/>
              <a:t>N</a:t>
            </a:r>
            <a:r>
              <a:rPr lang="en-US" baseline="-25000" dirty="0" err="1"/>
              <a:t>pars</a:t>
            </a:r>
            <a:endParaRPr lang="en-US" baseline="-25000" dirty="0"/>
          </a:p>
          <a:p>
            <a:endParaRPr lang="en-US" baseline="-25000" dirty="0"/>
          </a:p>
          <a:p>
            <a:r>
              <a:rPr lang="en-US" dirty="0"/>
              <a:t>Reality is even more complicated. However, this is sufficient for us for now.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027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305</Words>
  <Application>Microsoft Macintosh PowerPoint</Application>
  <PresentationFormat>Widescreen</PresentationFormat>
  <Paragraphs>92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Statistics  with  Spa            ows</vt:lpstr>
      <vt:lpstr>Outline</vt:lpstr>
      <vt:lpstr>Degrees of freedom</vt:lpstr>
      <vt:lpstr>Degrees of freedom</vt:lpstr>
      <vt:lpstr>Degrees of freedom</vt:lpstr>
      <vt:lpstr>Degrees of freedom</vt:lpstr>
      <vt:lpstr>Degrees of freedom</vt:lpstr>
      <vt:lpstr>Degrees of freedom</vt:lpstr>
      <vt:lpstr>Degrees of freedom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Schroeder, Julia</dc:creator>
  <cp:lastModifiedBy>Schroeder, Julia</cp:lastModifiedBy>
  <cp:revision>79</cp:revision>
  <cp:lastPrinted>2016-10-19T16:31:37Z</cp:lastPrinted>
  <dcterms:created xsi:type="dcterms:W3CDTF">2016-09-21T09:54:30Z</dcterms:created>
  <dcterms:modified xsi:type="dcterms:W3CDTF">2022-10-25T06:07:10Z</dcterms:modified>
</cp:coreProperties>
</file>

<file path=docProps/thumbnail.jpeg>
</file>